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300" r:id="rId3"/>
    <p:sldId id="302" r:id="rId4"/>
    <p:sldId id="30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09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9.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відновив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плідність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1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696819"/>
            <a:ext cx="8780459" cy="454049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Боже Саваоте, вернися ж, споглянь із небес і побач, і відвідай цього виноградника… якого насадила правиця Твоя…</a:t>
            </a:r>
            <a:r>
              <a:rPr lang="en-US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буде рука Твоя над мужем Твоєї правиці…</a:t>
            </a:r>
            <a:r>
              <a:rPr lang="en-US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зміцнив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Собі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l"/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ми не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відступимо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</a:t>
            </a:r>
          </a:p>
          <a:p>
            <a:pPr algn="l"/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оживиш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ми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кликати</a:t>
            </a:r>
            <a:r>
              <a:rPr lang="ru-RU" sz="3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3059832" y="6293783"/>
            <a:ext cx="5800701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80:15–16, 18-19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800708"/>
            <a:ext cx="8928992" cy="52565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у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очах,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висаджений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руками сад. Як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виноградар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доглядає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виноградником, так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дивишся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нас.</a:t>
            </a:r>
            <a:b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928992" cy="61926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бажаєш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баптистська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молодь,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цвіли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Твоєю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красою та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помножували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безплідні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немає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майже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нічого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крім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Не дивись на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здалека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підійди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675456"/>
            <a:ext cx="8640960" cy="49685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Простягни Твою руку 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ту саму руку, яка створила нас, 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потужно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оновити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Випростуй нас, зміцни нас для величного зростання у Твоїй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славі, щоб ми приносили плід, який би зостався, 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народжені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згори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родичі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стануть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славити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27584" y="1484784"/>
            <a:ext cx="8640960" cy="49685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зневірених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безплідних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благовісників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піднялися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блискучої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присутності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5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227</Words>
  <Application>Microsoft Office PowerPoint</Application>
  <PresentationFormat>Екран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9.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212</cp:revision>
  <dcterms:created xsi:type="dcterms:W3CDTF">2011-03-25T18:27:23Z</dcterms:created>
  <dcterms:modified xsi:type="dcterms:W3CDTF">2024-04-17T13:32:48Z</dcterms:modified>
</cp:coreProperties>
</file>